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C2A0-1EAC-4502-9BDD-4938473ADF6B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7D13-A321-4BB1-83C6-EAEA15CDC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ress_Secretary_Uz/5077?utm_source=in_materia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215734" y="2000240"/>
            <a:ext cx="1000132" cy="1470025"/>
          </a:xfrm>
        </p:spPr>
        <p:txBody>
          <a:bodyPr/>
          <a:lstStyle/>
          <a:p>
            <a:r>
              <a:rPr lang="uz-Latn-UZ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6434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Atrof-muhitni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iqtisodiyot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e‘lon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qilindi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142984"/>
            <a:ext cx="42148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Prezident</a:t>
            </a:r>
            <a:r>
              <a:rPr lang="uz-Latn-U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Shavkat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Mirziyoyev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2025-yilni «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Atrof-muhitni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iqtisodiyot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e’lon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3"/>
              </a:rPr>
              <a:t>taklif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3"/>
              </a:rPr>
              <a:t>etdi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Majlisda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tashabbus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toʻliq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qoʻllab-quvvatlandi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nutqida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mamlakatda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o‘tkaziladigan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umummilliy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dasturini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tizimda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vaqtgacha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kamchilik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gapirdi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makon”ni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boshlaganimizda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daraxtni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parvarishni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bilmadik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ekishdan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parvarishni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suvni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o‘ylaylik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manfaatdor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xususiy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daraxtni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beraylik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Odamlarimiz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xonadon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mahallasi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viloyatda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maktablarda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oliygohlarda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korxonalarda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atrof-muhitni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yaratishimiz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 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prezident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nomida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vazifalar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chiqiladi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dasturda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texnologiyalarni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suvni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tejash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ko‘kalamzor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hududlarni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keskin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ko‘paytirish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fojiasining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oqibatlarini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yumshatish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muammosini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muhimi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aholi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salomatligini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ustuvor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zarurligi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ta’kidlandi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/>
              <a:t> </a:t>
            </a:r>
            <a:endParaRPr lang="uz-Latn-UZ" sz="2800" dirty="0" smtClean="0"/>
          </a:p>
          <a:p>
            <a:pPr algn="just"/>
            <a:endParaRPr lang="uz-Latn-UZ" sz="2800" dirty="0"/>
          </a:p>
          <a:p>
            <a:pPr algn="just"/>
            <a:endParaRPr lang="uz-Latn-UZ" sz="2800" dirty="0" smtClean="0"/>
          </a:p>
          <a:p>
            <a:pPr algn="just"/>
            <a:endParaRPr lang="uz-Latn-UZ" sz="2800" dirty="0"/>
          </a:p>
          <a:p>
            <a:pPr algn="just"/>
            <a:endParaRPr lang="uz-Latn-UZ" sz="2800" dirty="0" smtClean="0"/>
          </a:p>
          <a:p>
            <a:pPr algn="just"/>
            <a:r>
              <a:rPr lang="en-US" sz="2800" dirty="0" err="1" smtClean="0"/>
              <a:t>Eslatib</a:t>
            </a:r>
            <a:r>
              <a:rPr lang="en-US" sz="2800" dirty="0" smtClean="0"/>
              <a:t> </a:t>
            </a:r>
            <a:r>
              <a:rPr lang="en-US" sz="2800" dirty="0" err="1"/>
              <a:t>o‘tamiz</a:t>
            </a:r>
            <a:r>
              <a:rPr lang="en-US" sz="2800" dirty="0"/>
              <a:t>, 2024 </a:t>
            </a:r>
            <a:r>
              <a:rPr lang="en-US" sz="2800" dirty="0" err="1"/>
              <a:t>yil</a:t>
            </a:r>
            <a:r>
              <a:rPr lang="en-US" sz="2800" dirty="0"/>
              <a:t> “</a:t>
            </a:r>
            <a:r>
              <a:rPr lang="en-US" sz="2800" dirty="0" err="1"/>
              <a:t>Yoshlar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biznesni</a:t>
            </a:r>
            <a:r>
              <a:rPr lang="en-US" sz="2800" dirty="0"/>
              <a:t> </a:t>
            </a:r>
            <a:r>
              <a:rPr lang="en-US" sz="2800" dirty="0" err="1"/>
              <a:t>qo‘llab-quvvatlash</a:t>
            </a:r>
            <a:r>
              <a:rPr lang="en-US" sz="2800" dirty="0"/>
              <a:t> </a:t>
            </a:r>
            <a:r>
              <a:rPr lang="en-US" sz="2800" dirty="0" err="1"/>
              <a:t>yili</a:t>
            </a:r>
            <a:r>
              <a:rPr lang="en-US" sz="2800" dirty="0"/>
              <a:t>” </a:t>
            </a:r>
            <a:r>
              <a:rPr lang="en-US" sz="2800" dirty="0" err="1"/>
              <a:t>deb</a:t>
            </a:r>
            <a:r>
              <a:rPr lang="en-US" sz="2800" dirty="0"/>
              <a:t> </a:t>
            </a:r>
            <a:r>
              <a:rPr lang="en-US" sz="2800" dirty="0" err="1"/>
              <a:t>e’lon</a:t>
            </a:r>
            <a:r>
              <a:rPr lang="en-US" sz="2800" dirty="0"/>
              <a:t> </a:t>
            </a:r>
            <a:r>
              <a:rPr lang="en-US" sz="2800" dirty="0" err="1"/>
              <a:t>qilingan</a:t>
            </a:r>
            <a:r>
              <a:rPr lang="en-US" sz="2800" dirty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005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5005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nutqida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o‘tkaziladigan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umummilliy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dasturini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tizimda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vaqtgacha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kamchilik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gapirdi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makon”ni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boshlaganimizda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daraxtni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parvarishni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bilmadik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ekishdan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parvarishni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suvni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o‘ylaylik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manfaatdor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xususiy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daraxtni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beraylik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Odamlarimiz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xonadon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mahallasi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viloyatda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maktablarda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oliygohlarda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korxonalarda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atrof-muhitni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yaratishimiz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 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prezident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2957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3688"/>
            <a:ext cx="85915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915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22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</vt:lpstr>
      <vt:lpstr>Yil nomida belgilangan eng muhim vazifalar bo‘yicha davlat dasturi ishlab chiqiladi.  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26</cp:revision>
  <dcterms:created xsi:type="dcterms:W3CDTF">2025-01-21T06:32:47Z</dcterms:created>
  <dcterms:modified xsi:type="dcterms:W3CDTF">2025-05-28T10:47:49Z</dcterms:modified>
</cp:coreProperties>
</file>